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3" autoAdjust="0"/>
    <p:restoredTop sz="94660"/>
  </p:normalViewPr>
  <p:slideViewPr>
    <p:cSldViewPr snapToGrid="0">
      <p:cViewPr varScale="1">
        <p:scale>
          <a:sx n="43" d="100"/>
          <a:sy n="43" d="100"/>
        </p:scale>
        <p:origin x="6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internet explorer</c:v>
                </c:pt>
              </c:strCache>
            </c:strRef>
          </c:tx>
          <c:spPr>
            <a:noFill/>
            <a:ln w="9525" cap="flat" cmpd="sng" algn="ctr">
              <a:solidFill>
                <a:schemeClr val="accent1"/>
              </a:solidFill>
              <a:miter lim="800000"/>
            </a:ln>
            <a:effectLst>
              <a:glow rad="63500">
                <a:schemeClr val="accent1">
                  <a:satMod val="175000"/>
                  <a:alpha val="25000"/>
                </a:schemeClr>
              </a:glow>
            </a:effectLst>
          </c:spPr>
          <c:invertIfNegative val="0"/>
          <c:cat>
            <c:numRef>
              <c:f>Hoja1!$A$2:$A$10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Hoja1!$B$2:$B$10</c:f>
              <c:numCache>
                <c:formatCode>General</c:formatCode>
                <c:ptCount val="9"/>
                <c:pt idx="0">
                  <c:v>8</c:v>
                </c:pt>
                <c:pt idx="1">
                  <c:v>7.5</c:v>
                </c:pt>
                <c:pt idx="2">
                  <c:v>6.5</c:v>
                </c:pt>
                <c:pt idx="3">
                  <c:v>5.5</c:v>
                </c:pt>
                <c:pt idx="4">
                  <c:v>5.2</c:v>
                </c:pt>
                <c:pt idx="5">
                  <c:v>4.3</c:v>
                </c:pt>
                <c:pt idx="6">
                  <c:v>3</c:v>
                </c:pt>
                <c:pt idx="7">
                  <c:v>2</c:v>
                </c:pt>
                <c:pt idx="8">
                  <c:v>1.5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mozila firefox</c:v>
                </c:pt>
              </c:strCache>
            </c:strRef>
          </c:tx>
          <c:spPr>
            <a:noFill/>
            <a:ln w="9525" cap="flat" cmpd="sng" algn="ctr">
              <a:solidFill>
                <a:schemeClr val="accent2"/>
              </a:solidFill>
              <a:miter lim="800000"/>
            </a:ln>
            <a:effectLst>
              <a:glow rad="63500">
                <a:schemeClr val="accent2">
                  <a:satMod val="175000"/>
                  <a:alpha val="25000"/>
                </a:schemeClr>
              </a:glow>
            </a:effectLst>
          </c:spPr>
          <c:invertIfNegative val="0"/>
          <c:cat>
            <c:numRef>
              <c:f>Hoja1!$A$2:$A$10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Hoja1!$C$2:$C$10</c:f>
              <c:numCache>
                <c:formatCode>General</c:formatCode>
                <c:ptCount val="9"/>
                <c:pt idx="0">
                  <c:v>1.8</c:v>
                </c:pt>
                <c:pt idx="1">
                  <c:v>2.2999999999999998</c:v>
                </c:pt>
                <c:pt idx="2">
                  <c:v>3</c:v>
                </c:pt>
                <c:pt idx="3">
                  <c:v>3.5</c:v>
                </c:pt>
                <c:pt idx="4">
                  <c:v>3.9</c:v>
                </c:pt>
                <c:pt idx="5">
                  <c:v>3.9</c:v>
                </c:pt>
                <c:pt idx="6">
                  <c:v>3.6</c:v>
                </c:pt>
                <c:pt idx="7">
                  <c:v>2.9</c:v>
                </c:pt>
                <c:pt idx="8">
                  <c:v>2.7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google chrome</c:v>
                </c:pt>
              </c:strCache>
            </c:strRef>
          </c:tx>
          <c:spPr>
            <a:noFill/>
            <a:ln w="9525" cap="flat" cmpd="sng" algn="ctr">
              <a:solidFill>
                <a:schemeClr val="accent3"/>
              </a:solidFill>
              <a:miter lim="800000"/>
            </a:ln>
            <a:effectLst>
              <a:glow rad="63500">
                <a:schemeClr val="accent3">
                  <a:satMod val="175000"/>
                  <a:alpha val="25000"/>
                </a:schemeClr>
              </a:glow>
            </a:effectLst>
          </c:spPr>
          <c:invertIfNegative val="0"/>
          <c:cat>
            <c:numRef>
              <c:f>Hoja1!$A$2:$A$10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Hoja1!$D$2:$D$10</c:f>
              <c:numCache>
                <c:formatCode>General</c:formatCode>
                <c:ptCount val="9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0.8</c:v>
                </c:pt>
                <c:pt idx="5">
                  <c:v>1.6</c:v>
                </c:pt>
                <c:pt idx="6">
                  <c:v>2.9</c:v>
                </c:pt>
                <c:pt idx="7">
                  <c:v>4.0999999999999996</c:v>
                </c:pt>
                <c:pt idx="8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5"/>
        <c:overlap val="-40"/>
        <c:axId val="298578800"/>
        <c:axId val="278455464"/>
      </c:barChart>
      <c:catAx>
        <c:axId val="298578800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78455464"/>
        <c:crosses val="autoZero"/>
        <c:auto val="1"/>
        <c:lblAlgn val="ctr"/>
        <c:lblOffset val="100"/>
        <c:noMultiLvlLbl val="0"/>
      </c:catAx>
      <c:valAx>
        <c:axId val="278455464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9857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3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6C75-1E82-421E-8AC0-D08C22988775}" type="datetimeFigureOut">
              <a:rPr lang="es-MX" smtClean="0"/>
              <a:t>01/06/2019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36588-FF2A-4561-B00C-013E523F7D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9640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6C75-1E82-421E-8AC0-D08C22988775}" type="datetimeFigureOut">
              <a:rPr lang="es-MX" smtClean="0"/>
              <a:t>01/06/2019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36588-FF2A-4561-B00C-013E523F7D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714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6C75-1E82-421E-8AC0-D08C22988775}" type="datetimeFigureOut">
              <a:rPr lang="es-MX" smtClean="0"/>
              <a:t>01/06/2019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36588-FF2A-4561-B00C-013E523F7D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267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6C75-1E82-421E-8AC0-D08C22988775}" type="datetimeFigureOut">
              <a:rPr lang="es-MX" smtClean="0"/>
              <a:t>01/06/2019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36588-FF2A-4561-B00C-013E523F7D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6299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6C75-1E82-421E-8AC0-D08C22988775}" type="datetimeFigureOut">
              <a:rPr lang="es-MX" smtClean="0"/>
              <a:t>01/06/2019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36588-FF2A-4561-B00C-013E523F7D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9155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6C75-1E82-421E-8AC0-D08C22988775}" type="datetimeFigureOut">
              <a:rPr lang="es-MX" smtClean="0"/>
              <a:t>01/06/2019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36588-FF2A-4561-B00C-013E523F7D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0531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6C75-1E82-421E-8AC0-D08C22988775}" type="datetimeFigureOut">
              <a:rPr lang="es-MX" smtClean="0"/>
              <a:t>01/06/2019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36588-FF2A-4561-B00C-013E523F7D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124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6C75-1E82-421E-8AC0-D08C22988775}" type="datetimeFigureOut">
              <a:rPr lang="es-MX" smtClean="0"/>
              <a:t>01/06/2019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36588-FF2A-4561-B00C-013E523F7D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0760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6C75-1E82-421E-8AC0-D08C22988775}" type="datetimeFigureOut">
              <a:rPr lang="es-MX" smtClean="0"/>
              <a:t>01/06/2019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36588-FF2A-4561-B00C-013E523F7D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2107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6C75-1E82-421E-8AC0-D08C22988775}" type="datetimeFigureOut">
              <a:rPr lang="es-MX" smtClean="0"/>
              <a:t>01/06/2019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36588-FF2A-4561-B00C-013E523F7D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0558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6C75-1E82-421E-8AC0-D08C22988775}" type="datetimeFigureOut">
              <a:rPr lang="es-MX" smtClean="0"/>
              <a:t>01/06/2019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36588-FF2A-4561-B00C-013E523F7DF3}" type="slidenum">
              <a:rPr lang="es-MX" smtClean="0"/>
              <a:t>‹Nº›</a:t>
            </a:fld>
            <a:endParaRPr lang="es-MX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4555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6C75-1E82-421E-8AC0-D08C22988775}" type="datetimeFigureOut">
              <a:rPr lang="es-MX" smtClean="0"/>
              <a:t>01/06/2019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36588-FF2A-4561-B00C-013E523F7D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8582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6C75-1E82-421E-8AC0-D08C22988775}" type="datetimeFigureOut">
              <a:rPr lang="es-MX" smtClean="0"/>
              <a:t>01/06/2019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36588-FF2A-4561-B00C-013E523F7DF3}" type="slidenum">
              <a:rPr lang="es-MX" smtClean="0"/>
              <a:t>‹Nº›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6828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6C75-1E82-421E-8AC0-D08C22988775}" type="datetimeFigureOut">
              <a:rPr lang="es-MX" smtClean="0"/>
              <a:t>01/06/2019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36588-FF2A-4561-B00C-013E523F7D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631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6C75-1E82-421E-8AC0-D08C22988775}" type="datetimeFigureOut">
              <a:rPr lang="es-MX" smtClean="0"/>
              <a:t>01/06/2019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36588-FF2A-4561-B00C-013E523F7D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19409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6C75-1E82-421E-8AC0-D08C22988775}" type="datetimeFigureOut">
              <a:rPr lang="es-MX" smtClean="0"/>
              <a:t>01/06/2019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36588-FF2A-4561-B00C-013E523F7D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4218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D6C75-1E82-421E-8AC0-D08C22988775}" type="datetimeFigureOut">
              <a:rPr lang="es-MX" smtClean="0"/>
              <a:t>01/06/2019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9736588-FF2A-4561-B00C-013E523F7D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3042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foros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3872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Porcentaje uso navegadores foro de elhacker.NET</a:t>
            </a:r>
            <a:endParaRPr lang="es-MX" dirty="0"/>
          </a:p>
        </p:txBody>
      </p:sp>
      <p:graphicFrame>
        <p:nvGraphicFramePr>
          <p:cNvPr id="20" name="Marcador de contenido 1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3595936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206612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</TotalTime>
  <Words>10</Words>
  <Application>Microsoft Office PowerPoint</Application>
  <PresentationFormat>Panorámica</PresentationFormat>
  <Paragraphs>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Faceta</vt:lpstr>
      <vt:lpstr>foros</vt:lpstr>
      <vt:lpstr>Porcentaje uso navegadores foro de elhacker.NET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paty</dc:creator>
  <cp:lastModifiedBy>paty</cp:lastModifiedBy>
  <cp:revision>4</cp:revision>
  <dcterms:created xsi:type="dcterms:W3CDTF">2019-06-01T22:04:26Z</dcterms:created>
  <dcterms:modified xsi:type="dcterms:W3CDTF">2019-06-01T22:22:40Z</dcterms:modified>
</cp:coreProperties>
</file>