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A166DDD-8068-4C29-A72C-37EBCCFD03D4}" type="datetimeFigureOut">
              <a:rPr lang="es-MX" smtClean="0"/>
              <a:t>08/06/2019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BE6E4D8-ECB6-43AC-B370-806B03BDBA5E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Aplicación para gasto familiar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dirty="0" smtClean="0"/>
              <a:t>Actividad integradora</a:t>
            </a:r>
          </a:p>
          <a:p>
            <a:r>
              <a:rPr lang="es-MX" dirty="0" smtClean="0"/>
              <a:t>Gabriela </a:t>
            </a:r>
            <a:r>
              <a:rPr lang="es-MX" dirty="0" err="1" smtClean="0"/>
              <a:t>alejandre</a:t>
            </a:r>
            <a:endParaRPr lang="es-MX" dirty="0" smtClean="0"/>
          </a:p>
          <a:p>
            <a:r>
              <a:rPr lang="es-MX" dirty="0" smtClean="0"/>
              <a:t>Megan </a:t>
            </a:r>
            <a:r>
              <a:rPr lang="es-MX" dirty="0" err="1" smtClean="0"/>
              <a:t>dominguez</a:t>
            </a:r>
            <a:endParaRPr lang="es-MX" dirty="0" smtClean="0"/>
          </a:p>
          <a:p>
            <a:r>
              <a:rPr lang="es-MX" dirty="0" smtClean="0"/>
              <a:t>Said </a:t>
            </a:r>
            <a:r>
              <a:rPr lang="es-MX" dirty="0" err="1" smtClean="0"/>
              <a:t>sanchez</a:t>
            </a:r>
            <a:r>
              <a:rPr lang="es-MX" dirty="0" smtClean="0"/>
              <a:t> </a:t>
            </a:r>
          </a:p>
          <a:p>
            <a:r>
              <a:rPr lang="es-MX" smtClean="0"/>
              <a:t>2°A T.M.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99530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objetivo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s-MX" dirty="0"/>
              <a:t> </a:t>
            </a:r>
            <a:r>
              <a:rPr lang="es-MX" dirty="0" smtClean="0"/>
              <a:t>       </a:t>
            </a:r>
            <a:r>
              <a:rPr lang="es-MX" dirty="0" smtClean="0">
                <a:solidFill>
                  <a:srgbClr val="FFFF00"/>
                </a:solidFill>
              </a:rPr>
              <a:t>Aplicación </a:t>
            </a:r>
            <a:r>
              <a:rPr lang="es-MX" dirty="0">
                <a:solidFill>
                  <a:srgbClr val="FFFF00"/>
                </a:solidFill>
              </a:rPr>
              <a:t>para gasto familiar</a:t>
            </a:r>
          </a:p>
          <a:p>
            <a:r>
              <a:rPr lang="es-MX" dirty="0"/>
              <a:t>Esta aplicación tiene como objetivo tener una idea de lo que se gasta mensualmente para poner límites y no sobrepasarlos, así haciendo la suma junto con el </a:t>
            </a:r>
            <a:r>
              <a:rPr lang="es-MX" dirty="0" smtClean="0"/>
              <a:t>IVA.</a:t>
            </a:r>
            <a:endParaRPr lang="es-MX" dirty="0"/>
          </a:p>
          <a:p>
            <a:r>
              <a:rPr lang="es-MX" dirty="0"/>
              <a:t>Consiste en poner los gastos familiares de luz, agua, alimentos, transporte y teléfono también agregando el iba y un total, con ayuda de fórmulas de Excel para tener un resultado preciso.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56082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Como se utiliza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Como se menciono antes con ayuda de Excel se formara una tabla de 7x4 en la que se agregara luz, teléfono, agua, alimentos, transporte, cantidad, IVA y un total por mes.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2232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ejemplo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20888"/>
            <a:ext cx="6336704" cy="211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542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No olvides…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Para hacer la tabla en Excel se necesitan las siguientes formulas:</a:t>
            </a:r>
          </a:p>
          <a:p>
            <a:r>
              <a:rPr lang="es-MX" dirty="0" smtClean="0"/>
              <a:t>=SUMA(B3:B6)</a:t>
            </a:r>
          </a:p>
          <a:p>
            <a:r>
              <a:rPr lang="es-MX" dirty="0" smtClean="0"/>
              <a:t>=B3+C3</a:t>
            </a:r>
          </a:p>
          <a:p>
            <a:r>
              <a:rPr lang="es-MX" dirty="0" smtClean="0"/>
              <a:t>Al utilizarlas te dará el resultado automáticamente.</a:t>
            </a:r>
          </a:p>
          <a:p>
            <a:r>
              <a:rPr lang="es-MX" dirty="0" smtClean="0"/>
              <a:t>Recuerda que es una tabla mensual por lo que cada vez se tiene que renovar.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4441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36960"/>
            <a:ext cx="6658372" cy="5066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696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</TotalTime>
  <Words>173</Words>
  <Application>Microsoft Office PowerPoint</Application>
  <PresentationFormat>Presentación en pantalla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Vértice</vt:lpstr>
      <vt:lpstr>Aplicación para gasto familiar</vt:lpstr>
      <vt:lpstr>objetivo</vt:lpstr>
      <vt:lpstr>Como se utiliza</vt:lpstr>
      <vt:lpstr>ejemplo</vt:lpstr>
      <vt:lpstr>No olvides…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Aplicación para gasto familiar</dc:title>
  <dc:creator>Hilario Salvador Rio</dc:creator>
  <cp:lastModifiedBy>Hilario Salvador Rio</cp:lastModifiedBy>
  <cp:revision>1</cp:revision>
  <dcterms:created xsi:type="dcterms:W3CDTF">2019-06-08T21:56:59Z</dcterms:created>
  <dcterms:modified xsi:type="dcterms:W3CDTF">2019-06-08T22:06:08Z</dcterms:modified>
</cp:coreProperties>
</file>